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7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3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1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0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4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4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1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3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6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C5DB9-F9AD-44E1-A6A4-C97BB8FC3FD2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D38C8-612A-4322-AEDF-D7EAE5246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3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8382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838199"/>
            <a:ext cx="2971801" cy="452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81400" y="838200"/>
            <a:ext cx="5257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sentences comparing </a:t>
            </a:r>
            <a:r>
              <a:rPr lang="en-US" dirty="0" smtClean="0"/>
              <a:t>“la </a:t>
            </a:r>
            <a:r>
              <a:rPr lang="en-US" dirty="0" err="1"/>
              <a:t>mujer</a:t>
            </a:r>
            <a:r>
              <a:rPr lang="en-US" dirty="0"/>
              <a:t> y la </a:t>
            </a:r>
            <a:r>
              <a:rPr lang="en-US" dirty="0" err="1" smtClean="0"/>
              <a:t>niña</a:t>
            </a:r>
            <a:r>
              <a:rPr lang="en-US" dirty="0" smtClean="0"/>
              <a:t>”. </a:t>
            </a:r>
            <a:r>
              <a:rPr lang="en-US" dirty="0"/>
              <a:t>Use the comparatives phrases </a:t>
            </a:r>
            <a:r>
              <a:rPr lang="en-US" b="1" dirty="0"/>
              <a:t>only once. </a:t>
            </a:r>
            <a:r>
              <a:rPr lang="en-US" dirty="0"/>
              <a:t>Use the </a:t>
            </a:r>
            <a:r>
              <a:rPr lang="en-US" b="1" dirty="0"/>
              <a:t>context </a:t>
            </a:r>
            <a:r>
              <a:rPr lang="en-US" dirty="0"/>
              <a:t>and the</a:t>
            </a:r>
            <a:r>
              <a:rPr lang="en-US" b="1" dirty="0"/>
              <a:t> </a:t>
            </a:r>
            <a:r>
              <a:rPr lang="en-US" b="1" dirty="0" smtClean="0"/>
              <a:t>picture </a:t>
            </a:r>
            <a:r>
              <a:rPr lang="en-US" dirty="0" smtClean="0"/>
              <a:t>in </a:t>
            </a:r>
            <a:r>
              <a:rPr lang="en-US" dirty="0"/>
              <a:t>order to pick the most </a:t>
            </a:r>
            <a:r>
              <a:rPr lang="en-US" b="1" dirty="0"/>
              <a:t>logical</a:t>
            </a:r>
            <a:r>
              <a:rPr lang="en-US" dirty="0"/>
              <a:t> </a:t>
            </a:r>
            <a:r>
              <a:rPr lang="en-US" dirty="0" smtClean="0"/>
              <a:t>phrase.</a:t>
            </a:r>
            <a:endParaRPr lang="en-US" dirty="0"/>
          </a:p>
          <a:p>
            <a:r>
              <a:rPr lang="en-US" dirty="0" err="1" smtClean="0"/>
              <a:t>Usa</a:t>
            </a:r>
            <a:r>
              <a:rPr lang="en-US" dirty="0" smtClean="0"/>
              <a:t>: </a:t>
            </a:r>
            <a:r>
              <a:rPr lang="en-US" i="1" dirty="0" err="1" smtClean="0"/>
              <a:t>menos</a:t>
            </a:r>
            <a:r>
              <a:rPr lang="en-US" i="1" dirty="0" smtClean="0"/>
              <a:t> </a:t>
            </a:r>
            <a:r>
              <a:rPr lang="en-US" i="1" dirty="0" err="1"/>
              <a:t>que</a:t>
            </a:r>
            <a:r>
              <a:rPr lang="en-US" i="1" dirty="0"/>
              <a:t>, </a:t>
            </a:r>
            <a:r>
              <a:rPr lang="en-US" i="1" dirty="0" err="1"/>
              <a:t>más</a:t>
            </a:r>
            <a:r>
              <a:rPr lang="en-US" i="1" dirty="0"/>
              <a:t> </a:t>
            </a:r>
            <a:r>
              <a:rPr lang="en-US" i="1" dirty="0" err="1"/>
              <a:t>que</a:t>
            </a:r>
            <a:r>
              <a:rPr lang="en-US" i="1" dirty="0"/>
              <a:t>, </a:t>
            </a:r>
            <a:r>
              <a:rPr lang="en-US" i="1" dirty="0" err="1"/>
              <a:t>tanto</a:t>
            </a:r>
            <a:r>
              <a:rPr lang="en-US" i="1" dirty="0"/>
              <a:t> </a:t>
            </a:r>
            <a:r>
              <a:rPr lang="en-US" i="1" dirty="0" err="1"/>
              <a:t>como</a:t>
            </a:r>
            <a:r>
              <a:rPr lang="en-US" i="1" dirty="0"/>
              <a:t>, </a:t>
            </a:r>
            <a:r>
              <a:rPr lang="en-US" i="1" dirty="0" err="1" smtClean="0"/>
              <a:t>tantos</a:t>
            </a:r>
            <a:r>
              <a:rPr lang="en-US" i="1" dirty="0" smtClean="0"/>
              <a:t> </a:t>
            </a:r>
            <a:r>
              <a:rPr lang="en-US" i="1" dirty="0" err="1" smtClean="0"/>
              <a:t>como</a:t>
            </a:r>
            <a:r>
              <a:rPr lang="en-US" i="1" dirty="0" smtClean="0"/>
              <a:t>, mayor</a:t>
            </a:r>
            <a:r>
              <a:rPr lang="en-US" i="1" dirty="0" smtClean="0"/>
              <a:t>, </a:t>
            </a:r>
            <a:r>
              <a:rPr lang="en-US" i="1" dirty="0" err="1" smtClean="0"/>
              <a:t>menor</a:t>
            </a:r>
            <a:r>
              <a:rPr lang="en-US" i="1" dirty="0" smtClean="0"/>
              <a:t> </a:t>
            </a:r>
            <a:r>
              <a:rPr lang="en-US" i="1" dirty="0" err="1" smtClean="0"/>
              <a:t>que.</a:t>
            </a:r>
            <a:endParaRPr lang="en-US" i="1" dirty="0"/>
          </a:p>
          <a:p>
            <a:r>
              <a:rPr lang="en-US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A la </a:t>
            </a:r>
            <a:r>
              <a:rPr lang="en-US" dirty="0" err="1"/>
              <a:t>niña</a:t>
            </a:r>
            <a:r>
              <a:rPr lang="en-US" dirty="0"/>
              <a:t> le </a:t>
            </a:r>
            <a:r>
              <a:rPr lang="en-US" dirty="0" err="1"/>
              <a:t>gustan</a:t>
            </a:r>
            <a:r>
              <a:rPr lang="en-US" dirty="0"/>
              <a:t> los </a:t>
            </a:r>
            <a:r>
              <a:rPr lang="en-US" dirty="0" err="1"/>
              <a:t>gatos</a:t>
            </a:r>
            <a:r>
              <a:rPr lang="en-US" dirty="0"/>
              <a:t> ___________________ a la </a:t>
            </a:r>
            <a:r>
              <a:rPr lang="en-US" dirty="0" err="1"/>
              <a:t>mujer</a:t>
            </a:r>
            <a:r>
              <a:rPr lang="en-US" dirty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________ </a:t>
            </a:r>
            <a:r>
              <a:rPr lang="en-US" dirty="0" err="1"/>
              <a:t>alta</a:t>
            </a:r>
            <a:r>
              <a:rPr lang="en-US" dirty="0"/>
              <a:t> ______ la  </a:t>
            </a:r>
            <a:r>
              <a:rPr lang="en-US" dirty="0" err="1"/>
              <a:t>niña</a:t>
            </a:r>
            <a:r>
              <a:rPr lang="en-US" dirty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dirty="0" err="1"/>
              <a:t>niña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10 </a:t>
            </a:r>
            <a:r>
              <a:rPr lang="en-US" dirty="0" err="1"/>
              <a:t>años</a:t>
            </a:r>
            <a:r>
              <a:rPr lang="en-US" dirty="0"/>
              <a:t>. La </a:t>
            </a:r>
            <a:r>
              <a:rPr lang="en-US" dirty="0" err="1"/>
              <a:t>niña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smtClean="0"/>
              <a:t>_________________la </a:t>
            </a:r>
            <a:r>
              <a:rPr lang="en-US" dirty="0" err="1"/>
              <a:t>mujer</a:t>
            </a:r>
            <a:r>
              <a:rPr lang="en-US" dirty="0"/>
              <a:t>.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_____________.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perro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_____________ </a:t>
            </a:r>
            <a:r>
              <a:rPr lang="en-US" dirty="0" err="1"/>
              <a:t>enfermo</a:t>
            </a:r>
            <a:r>
              <a:rPr lang="en-US" dirty="0"/>
              <a:t> ________ el </a:t>
            </a:r>
            <a:r>
              <a:rPr lang="en-US" dirty="0" err="1"/>
              <a:t>gato</a:t>
            </a:r>
            <a:r>
              <a:rPr lang="en-US" dirty="0"/>
              <a:t>. </a:t>
            </a: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En la </a:t>
            </a:r>
            <a:r>
              <a:rPr lang="en-US" dirty="0" err="1" smtClean="0"/>
              <a:t>oficina</a:t>
            </a:r>
            <a:r>
              <a:rPr lang="en-US" dirty="0" smtClean="0"/>
              <a:t> hay ________ </a:t>
            </a:r>
            <a:r>
              <a:rPr lang="en-US" dirty="0" err="1" smtClean="0"/>
              <a:t>gatos</a:t>
            </a:r>
            <a:r>
              <a:rPr lang="en-US" dirty="0" smtClean="0"/>
              <a:t> ______</a:t>
            </a:r>
            <a:r>
              <a:rPr lang="en-US" dirty="0" err="1" smtClean="0"/>
              <a:t>perros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 Kennally</dc:creator>
  <cp:lastModifiedBy>Sol Kennally</cp:lastModifiedBy>
  <cp:revision>5</cp:revision>
  <dcterms:created xsi:type="dcterms:W3CDTF">2014-03-14T11:57:14Z</dcterms:created>
  <dcterms:modified xsi:type="dcterms:W3CDTF">2014-03-14T16:09:03Z</dcterms:modified>
</cp:coreProperties>
</file>